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9250E-0B96-4677-8EA4-24ACCCD2457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F6395-FA09-432A-B095-5B695FB3C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8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8E5D-D630-4B76-A300-088C0EA9A542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431C-6ADD-4B04-AB8E-95741BC0A803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3CF5-A4BB-4AF2-A6FE-481380D5CD45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1B9C-FB53-4CE8-BAC4-75765A76F440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5DAE-1284-4B60-915C-5980EF051A2F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D56D-D5A7-4678-BAED-70AC4DE0CBD4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218C-E3EE-4504-BA07-65A3F6A17AE2}" type="datetime1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E54-52D7-4819-BF7E-1F439FB58193}" type="datetime1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070B-55A2-48B1-9133-B6038846F229}" type="datetime1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1BAD-1F1C-41A5-9F0F-97DB445C5E62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3FC6E-32FE-4340-AE2F-557470B1A4DE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BDBDC-C889-44D5-BFAE-D6449CCDBA2D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🔗 Learn more at: bryanfalla.com/books/ledes-to-leads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dirty="0"/>
              <a:t>Journalism to Content Marketing Skills Translation Map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sz="1800" dirty="0"/>
              <a:t>Adapted from </a:t>
            </a:r>
            <a:r>
              <a:rPr sz="1800" i="1" dirty="0"/>
              <a:t>Ledes to Leads </a:t>
            </a:r>
            <a:r>
              <a:rPr sz="1800" dirty="0"/>
              <a:t>| bryanfalla.com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C5410-845A-D949-FEF2-663AA4EA9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661AF-283D-42FC-1859-BFC9E37A7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Reporting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22896"/>
              </p:ext>
            </p:extLst>
          </p:nvPr>
        </p:nvGraphicFramePr>
        <p:xfrm>
          <a:off x="457200" y="1371600"/>
          <a:ext cx="7772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6304">
                <a:tc>
                  <a:txBody>
                    <a:bodyPr/>
                    <a:lstStyle/>
                    <a:p>
                      <a:r>
                        <a:rPr sz="1400" dirty="0"/>
                        <a:t>Journalism 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Content Marketing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Business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 dirty="0"/>
                        <a:t>Reporting &amp;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Market &amp; Audience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Identifies audience pain points and creates content that addresses specific needs, increasing engagement and conversions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Fact-checking &amp; verification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Data-driven content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Builds brand credibility and authority through accurate, reliable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Source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Subject matter expert coordination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Creates valuable relationships that yield exclusive insights for thought leadership content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Beat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Industry expertise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 dirty="0"/>
                        <a:t>Positions brand as an authoritative voice in the marketplace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AE869E-CD96-D4EE-4817-10450CE2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EC387-7F86-6066-5570-FB358ADE4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Interviewing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876615"/>
              </p:ext>
            </p:extLst>
          </p:nvPr>
        </p:nvGraphicFramePr>
        <p:xfrm>
          <a:off x="457200" y="1371600"/>
          <a:ext cx="77724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6304">
                <a:tc>
                  <a:txBody>
                    <a:bodyPr/>
                    <a:lstStyle/>
                    <a:p>
                      <a:r>
                        <a:rPr sz="1400" dirty="0"/>
                        <a:t>Journalism 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Content Marketing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Business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Interviewing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Stakeholder &amp; Customer Engagement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Extracts compelling stories that humanize the brand and resonate with audiences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Eliciting compelling quotes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Capturing authentic customer testimonials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Provides social proof that builds trust with prospects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Managing difficult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Working with busy executives and SMEs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Efficiently obtains valuable insights from time-constrained internal experts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Active listening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Understanding customer pain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 dirty="0"/>
                        <a:t>Creates content that genuinely addresses audience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B4A14D-A07D-B30C-3FC9-511A66F69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43789-2CB1-9A8B-B1C3-88A85FFC0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Writing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566275"/>
              </p:ext>
            </p:extLst>
          </p:nvPr>
        </p:nvGraphicFramePr>
        <p:xfrm>
          <a:off x="457200" y="1371600"/>
          <a:ext cx="7772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sz="1400" dirty="0"/>
                        <a:t>Journalism 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Content Marketing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Business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1400"/>
                        <a:t>Writing &amp; Storytelling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Content Creation &amp; Messaging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Transforms complex information into accessible, engaging content that drives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1400"/>
                        <a:t>Headline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Creating compelling email subject lines and titles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Increases open rates and click-through performance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1400"/>
                        <a:t>Lead crafting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Writing high-converting introductions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Reduces bounce rates and improves engagement metrics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1400"/>
                        <a:t>Narrative 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Creating effective content journeys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Guides prospects through the marketing funnel effectively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1400"/>
                        <a:t>Explanatory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Translating technical features into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Improves prospect understanding and product value perception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sz="1400"/>
                        <a:t>Feature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Creating long-form thought 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 dirty="0"/>
                        <a:t>Establishes brand authority and generates quality leads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51DCA-17BC-45AB-A40E-E3F695573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549B5-94AC-7BB5-1574-B1454F649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Editing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99038"/>
              </p:ext>
            </p:extLst>
          </p:nvPr>
        </p:nvGraphicFramePr>
        <p:xfrm>
          <a:off x="457200" y="1371600"/>
          <a:ext cx="77724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6304">
                <a:tc>
                  <a:txBody>
                    <a:bodyPr/>
                    <a:lstStyle/>
                    <a:p>
                      <a:r>
                        <a:rPr sz="1400" dirty="0"/>
                        <a:t>Journalism 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Content Marketing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Business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Editing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Content Optimization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Ensures consistency and quality across all brand communications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Copy editing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Brand voice consistency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Strengthens brand identity and recognition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Content packaging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Repurposing content across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Maximizes content ROI through efficient distribution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Clarity and concision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Improved message retention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 dirty="0"/>
                        <a:t>Increases comprehension and content effectiveness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1BCEF-18AC-44B2-B1AE-E10EB9A4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350ED-B18F-DB6A-90F1-032549D3E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Multimedia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371771"/>
              </p:ext>
            </p:extLst>
          </p:nvPr>
        </p:nvGraphicFramePr>
        <p:xfrm>
          <a:off x="457200" y="1371600"/>
          <a:ext cx="77724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6304">
                <a:tc>
                  <a:txBody>
                    <a:bodyPr/>
                    <a:lstStyle/>
                    <a:p>
                      <a:r>
                        <a:rPr sz="1400" dirty="0"/>
                        <a:t>Journalism 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Content Marketing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Business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Multimedia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Multi-channel Content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Creates engaging experiences across different platforms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Visual storytelling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Creating infographics and data visualizations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Improves complex information retention and shareability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Audio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Podcast and webinar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Expands content reach to different audience preferences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Video scripting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Creating video marketing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 dirty="0"/>
                        <a:t>Increases engagement through the most compelling content medium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EB5C8-C426-399F-2368-A2A7E68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03B89-F5D4-E56C-ECA0-4EEDBD12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Management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647167"/>
              </p:ext>
            </p:extLst>
          </p:nvPr>
        </p:nvGraphicFramePr>
        <p:xfrm>
          <a:off x="457200" y="1371600"/>
          <a:ext cx="77724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6304">
                <a:tc>
                  <a:txBody>
                    <a:bodyPr/>
                    <a:lstStyle/>
                    <a:p>
                      <a:r>
                        <a:rPr sz="1400" dirty="0"/>
                        <a:t>Journalism 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Content Marketing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Business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Deadline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Campaign Execution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Ensures timely content delivery within marketing schedules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Working under pressure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Managing multiple content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Maintains consistent content calendar execution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Quick turnaround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Rapid response 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Capitalizes on trending topics and time-sensitive 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Editorial calendar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Content calendar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 dirty="0"/>
                        <a:t>Aligns content with product launches and marketing initiatives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D8408-E7BA-7F84-C9CA-8B1F3322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9B554-C2CA-8A42-824B-07562661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Standards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151988"/>
              </p:ext>
            </p:extLst>
          </p:nvPr>
        </p:nvGraphicFramePr>
        <p:xfrm>
          <a:off x="457200" y="1371600"/>
          <a:ext cx="77724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6304">
                <a:tc>
                  <a:txBody>
                    <a:bodyPr/>
                    <a:lstStyle/>
                    <a:p>
                      <a:r>
                        <a:rPr sz="1400" dirty="0"/>
                        <a:t>Journalism 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Content Marketing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Business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Ethical 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Compliance &amp; Brand 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Protects brand reputation and builds consumer trust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Accuracy and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Authentic marketing practices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Builds long-term customer trust and loyalty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Conflict of interest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FTC disclosure compliance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Avoids regulatory issues and maintains brand integrity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sz="1400"/>
                        <a:t>Source protection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/>
                        <a:t>Data privacy compliance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400" dirty="0"/>
                        <a:t>Demonstrates respect for customer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4A71A-A232-ABE5-FDFE-07E48C2A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05700-6228-14FA-0ED4-E72CEA9BD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🔗 Learn more at: bryanfalla.com/books/ledes-to-leads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586</Words>
  <Application>Microsoft Office PowerPoint</Application>
  <PresentationFormat>On-screen Show (4:3)</PresentationFormat>
  <Paragraphs>136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Arial</vt:lpstr>
      <vt:lpstr>Calibri</vt:lpstr>
      <vt:lpstr>Office Theme</vt:lpstr>
      <vt:lpstr>Journalism to Content Marketing Skills Translation Map</vt:lpstr>
      <vt:lpstr>Reporting</vt:lpstr>
      <vt:lpstr>Interviewing</vt:lpstr>
      <vt:lpstr>Writing</vt:lpstr>
      <vt:lpstr>Editing</vt:lpstr>
      <vt:lpstr>Multimedia</vt:lpstr>
      <vt:lpstr>Project Management</vt:lpstr>
      <vt:lpstr>Standards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Bryan Falla</cp:lastModifiedBy>
  <cp:revision>3</cp:revision>
  <dcterms:created xsi:type="dcterms:W3CDTF">2013-01-27T09:14:16Z</dcterms:created>
  <dcterms:modified xsi:type="dcterms:W3CDTF">2025-05-14T14:30:17Z</dcterms:modified>
  <cp:category/>
</cp:coreProperties>
</file>